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Anexo de la cartilla: cómo elegir las gallinas reproductoras. Son las que dan los huevos fértiles para LibreIncu, así que elegirlas bien sostiene todo el ciclo.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Cierre. Elegir bien las reproductoras es el primer eslabón del ciclo de incubación con LibreIncu: genética propia, sana y adaptada, sostenida por la 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propósito: ordenar la mirada para elegir reproductoras sanas, adaptadas al patio abierto y funcionales. La regla de oro: la selección no se define por un solo rasgo, se mira el conjunto del animal.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Primer rasgo: la conformación corporal. Buscamos cuerpo triangular, no rectangular: base ancha en cola y cloaca, señal de línea ponedora funcional. Cloaca amplia, húmeda y pálida: está en puesta activa. Abdomen blando y flexible. Patas firmes, sin deformidades.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Figura A1 de la cartilla: la ruta práctica para seleccionar reproductoras y sostener la fertilidad del lote. Un mapa para ordenar las decisiones.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Segundo rasgo: el historial y la capacidad abdominal. Al palpar, el abdomen de una buena ponedora se siente amplio y flexible, no rígido: más espacio para el aparato reproductor y mejor puesta. Buscamos además puesta sostenida, peso y uniformidad adecuados.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Tercer rasgo: salud y adaptación. Sin lesiones ni signos de enfermedad. Plumaje en buen estado, patas firmes, buena locomoción. Temperamento tranquilo, adaptación al patio abierto y tolerancia a la variación térmica. Observar siempre aves activas y con buen estado corporal.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Cuarto rasgo: los machos. La proporción sugerida es de 1 macho cada 7 a 10 hembras. El macho debe tener buena conformación, no lastimar a las hembras en la monta y mantener buena fertilidad. Evitar muy pocos machos (baja fertilidad) o demasiados (estrés). Recambiar por machos jóvenes cuando baja la fertilidad del lote viejo.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Quinto rasgo: qué huevos elegir para incubación, y cuáles evitar. Esto define la calidad del nacimiento.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ficha rápida de campo: una sola lista para llevar al gallinero y registrar una decisión preliminar. No reemplaza la mirada integral del animal, la ordena.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jpeg"/><Relationship Id="rId3" Type="http://schemas.openxmlformats.org/officeDocument/2006/relationships/image" Target="../media/image-10-3.jpeg"/><Relationship Id="rId4" Type="http://schemas.openxmlformats.org/officeDocument/2006/relationships/image" Target="../media/image-10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jpeg"/><Relationship Id="rId3" Type="http://schemas.openxmlformats.org/officeDocument/2006/relationships/image" Target="../media/image-2-3.jpeg"/><Relationship Id="rId4" Type="http://schemas.openxmlformats.org/officeDocument/2006/relationships/image" Target="../media/image-2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jpeg"/><Relationship Id="rId3" Type="http://schemas.openxmlformats.org/officeDocument/2006/relationships/image" Target="../media/image-3-3.jpeg"/><Relationship Id="rId4" Type="http://schemas.openxmlformats.org/officeDocument/2006/relationships/image" Target="../media/image-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jpeg"/><Relationship Id="rId3" Type="http://schemas.openxmlformats.org/officeDocument/2006/relationships/image" Target="../media/image-5-3.jpeg"/><Relationship Id="rId4" Type="http://schemas.openxmlformats.org/officeDocument/2006/relationships/image" Target="../media/image-5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image" Target="../media/image-6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jpeg"/><Relationship Id="rId3" Type="http://schemas.openxmlformats.org/officeDocument/2006/relationships/image" Target="../media/image-7-3.jpeg"/><Relationship Id="rId4" Type="http://schemas.openxmlformats.org/officeDocument/2006/relationships/image" Target="../media/image-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image" Target="../media/image-8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10287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476" y="0"/>
            <a:ext cx="9169524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2026-06-19T18:10:20Z</dcterms:created>
  <dcterms:modified xsi:type="dcterms:W3CDTF">2026-06-19T18:10:20Z</dcterms:modified>
</cp:coreProperties>
</file>